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30/4/2025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30/4/2025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3F8555A-4173-8F3D-6872-83ADC69A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163" y="2544142"/>
            <a:ext cx="3456384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E0BAB-9A60-EDBD-74CD-1F9B6FCDEFAA}"/>
              </a:ext>
            </a:extLst>
          </p:cNvPr>
          <p:cNvSpPr/>
          <p:nvPr/>
        </p:nvSpPr>
        <p:spPr>
          <a:xfrm>
            <a:off x="1736035" y="2385391"/>
            <a:ext cx="1934817" cy="22479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8B9C3-3B79-5CC8-5ED5-F4A9F12A5457}"/>
              </a:ext>
            </a:extLst>
          </p:cNvPr>
          <p:cNvSpPr txBox="1"/>
          <p:nvPr/>
        </p:nvSpPr>
        <p:spPr>
          <a:xfrm>
            <a:off x="1736035" y="3259722"/>
            <a:ext cx="1934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Passport-sized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photo)</a:t>
            </a:r>
            <a:endParaRPr lang="en-MY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HERNI BINTI MAT SIBI</cp:lastModifiedBy>
  <cp:revision>15</cp:revision>
  <dcterms:created xsi:type="dcterms:W3CDTF">2021-03-15T07:43:04Z</dcterms:created>
  <dcterms:modified xsi:type="dcterms:W3CDTF">2025-04-30T12:16:39Z</dcterms:modified>
</cp:coreProperties>
</file>